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63" r:id="rId3"/>
    <p:sldId id="260" r:id="rId4"/>
    <p:sldId id="261" r:id="rId5"/>
    <p:sldId id="262" r:id="rId6"/>
    <p:sldId id="264" r:id="rId7"/>
    <p:sldId id="258" r:id="rId8"/>
    <p:sldId id="265" r:id="rId9"/>
    <p:sldId id="266" r:id="rId10"/>
  </p:sldIdLst>
  <p:sldSz cx="9144000" cy="5143500" type="screen16x9"/>
  <p:notesSz cx="6858000" cy="9144000"/>
  <p:embeddedFontLst>
    <p:embeddedFont>
      <p:font typeface="Nunito Sans" panose="00000500000000000000" pitchFamily="2" charset="0"/>
      <p:regular r:id="rId12"/>
    </p:embeddedFont>
    <p:embeddedFont>
      <p:font typeface="Nirmala UI Semilight" panose="020B0402040204020203" pitchFamily="34" charset="0"/>
      <p:regular r:id="rId13"/>
    </p:embeddedFont>
    <p:embeddedFont>
      <p:font typeface="Nunito Sans ExtraLight" panose="020B0604020202020204" charset="0"/>
      <p:regular r:id="rId14"/>
      <p:bold r:id="rId15"/>
      <p:italic r:id="rId16"/>
      <p:boldItalic r:id="rId17"/>
    </p:embeddedFont>
    <p:embeddedFont>
      <p:font typeface="Roboto" panose="02000000000000000000" pitchFamily="2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3AB7"/>
    <a:srgbClr val="F44336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786" y="86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/Relationships>
</file>

<file path=ppt/media/image1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695769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8939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c4d8010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8c4d8010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12704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859a5203f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859a5203f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25261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859a5203f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859a5203f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3517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c4d8010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8c4d8010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01379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859a5203f_2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859a5203f_2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55187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c4d8010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8c4d8010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63688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c4d8010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1" name="Google Shape;121;g38c4d8010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8810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c4d8010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38c4d8010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9210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525" cy="572625"/>
          </a:xfrm>
          <a:prstGeom prst="rect">
            <a:avLst/>
          </a:prstGeom>
        </p:spPr>
        <p:txBody>
          <a:bodyPr spcFirstLastPara="1" wrap="square" lIns="121900" tIns="121900" rIns="121900" bIns="121900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75" cy="393525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188066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3700"/>
              <a:buNone/>
              <a:defRPr sz="135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/>
          <a:lstStyle>
            <a:lvl1pPr marL="342900" marR="0" lvl="0" indent="-3048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285750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028700" marR="0" lvl="2" indent="-266700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-257175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714500" marR="0" lvl="4" indent="-257175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057400" marR="0" lvl="5" indent="-257175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400300" marR="0" lvl="6" indent="-257175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743200" marR="0" lvl="7" indent="-257175" algn="l" rtl="0">
              <a:lnSpc>
                <a:spcPct val="90000"/>
              </a:lnSpc>
              <a:spcBef>
                <a:spcPts val="1575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086100" marR="0" lvl="8" indent="-257175" algn="l" rtl="0">
              <a:lnSpc>
                <a:spcPct val="90000"/>
              </a:lnSpc>
              <a:spcBef>
                <a:spcPts val="1575"/>
              </a:spcBef>
              <a:spcAft>
                <a:spcPts val="1575"/>
              </a:spcAft>
              <a:buClr>
                <a:schemeClr val="dk1"/>
              </a:buClr>
              <a:buSzPts val="18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342900" marR="0" lvl="1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685800" marR="0" lvl="2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028700" marR="0" lvl="3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371600" marR="0" lvl="4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1714500" marR="0" lvl="5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057400" marR="0" lvl="6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2400300" marR="0" lvl="7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2743200" marR="0" lvl="8" indent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0757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4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0" y="1886550"/>
            <a:ext cx="9144000" cy="13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altLang="zh-TW" sz="5200" dirty="0" smtClean="0">
                <a:solidFill>
                  <a:srgbClr val="FFFFFF"/>
                </a:solidFill>
                <a:latin typeface="Nunito Sans ExtraLight"/>
                <a:ea typeface="Nunito Sans ExtraLight"/>
                <a:cs typeface="Nunito Sans ExtraLight"/>
                <a:sym typeface="Nunito Sans ExtraLight"/>
              </a:rPr>
              <a:t>Austria</a:t>
            </a:r>
            <a:endParaRPr sz="600" dirty="0" smtClean="0">
              <a:solidFill>
                <a:srgbClr val="FFFFFF"/>
              </a:solidFill>
              <a:latin typeface="Nunito Sans ExtraLight"/>
              <a:ea typeface="Nunito Sans ExtraLight"/>
              <a:cs typeface="Nunito Sans ExtraLight"/>
              <a:sym typeface="Nunito Sans ExtraLigh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latin typeface="Nunito Sans ExtraLight" panose="020B0604020202020204" charset="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0" y="2718282"/>
            <a:ext cx="9144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2200" dirty="0" smtClean="0">
                <a:solidFill>
                  <a:schemeClr val="bg1"/>
                </a:solidFill>
                <a:latin typeface="Nunito Sans ExtraLight" panose="020B0604020202020204" charset="0"/>
                <a:cs typeface="Nirmala UI Semilight" panose="020B0402040204020203" pitchFamily="34" charset="0"/>
              </a:rPr>
              <a:t>Tim, Benjamin, Clyde, Sundian</a:t>
            </a:r>
            <a:endParaRPr lang="zh-TW" altLang="en-US" sz="2200" dirty="0">
              <a:solidFill>
                <a:schemeClr val="bg1"/>
              </a:solidFill>
              <a:latin typeface="Nunito Sans ExtraLight" panose="020B0604020202020204" charset="0"/>
              <a:cs typeface="Nirmala UI Semilight" panose="020B04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4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4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24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4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3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4" grpId="1"/>
      <p:bldP spid="2" grpId="0"/>
      <p:bldP spid="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0" y="2156252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 smtClean="0">
                <a:solidFill>
                  <a:schemeClr val="bg1"/>
                </a:solidFill>
                <a:latin typeface="Nunito Sans ExtraLight" panose="020B0604020202020204" charset="0"/>
              </a:rPr>
              <a:t>Views</a:t>
            </a:r>
            <a:endParaRPr lang="zh-TW" altLang="en-US" sz="4800" dirty="0">
              <a:solidFill>
                <a:schemeClr val="bg1"/>
              </a:solidFill>
              <a:latin typeface="Nunito Sans Extra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19092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 rotWithShape="1">
          <a:blip r:embed="rId3">
            <a:alphaModFix/>
          </a:blip>
          <a:srcRect t="787" b="777"/>
          <a:stretch/>
        </p:blipFill>
        <p:spPr>
          <a:xfrm>
            <a:off x="2693747" y="742950"/>
            <a:ext cx="3756506" cy="25033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4" name="Google Shape;134;p22"/>
          <p:cNvSpPr txBox="1"/>
          <p:nvPr/>
        </p:nvSpPr>
        <p:spPr>
          <a:xfrm>
            <a:off x="2240805" y="3493575"/>
            <a:ext cx="4662391" cy="84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Nunito Sans ExtraLight" panose="020B0604020202020204" charset="0"/>
                <a:ea typeface="Calibri"/>
                <a:cs typeface="Nirmala UI Semilight" panose="020B0402040204020203" pitchFamily="34" charset="0"/>
                <a:sym typeface="Calibri"/>
              </a:rPr>
              <a:t> The Alpine Mountains</a:t>
            </a:r>
            <a:endParaRPr sz="3600" dirty="0">
              <a:solidFill>
                <a:srgbClr val="FFFFFF"/>
              </a:solidFill>
              <a:latin typeface="Nunito Sans ExtraLight" panose="020B0604020202020204" charset="0"/>
              <a:ea typeface="Calibri"/>
              <a:cs typeface="Nirmala UI Semilight" panose="020B040204020402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73485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6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3"/>
          <p:cNvPicPr preferRelativeResize="0"/>
          <p:nvPr/>
        </p:nvPicPr>
        <p:blipFill rotWithShape="1">
          <a:blip r:embed="rId3">
            <a:alphaModFix/>
          </a:blip>
          <a:srcRect t="19" b="19"/>
          <a:stretch/>
        </p:blipFill>
        <p:spPr>
          <a:xfrm>
            <a:off x="2693748" y="742950"/>
            <a:ext cx="3756506" cy="2503349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43" name="Google Shape;143;p23"/>
          <p:cNvSpPr txBox="1"/>
          <p:nvPr/>
        </p:nvSpPr>
        <p:spPr>
          <a:xfrm>
            <a:off x="2042930" y="3493575"/>
            <a:ext cx="5058141" cy="84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Nunito Sans ExtraLight" panose="020B0604020202020204" charset="0"/>
                <a:ea typeface="Calibri"/>
                <a:cs typeface="Calibri"/>
                <a:sym typeface="Calibri"/>
              </a:rPr>
              <a:t>The Salzburg Mountains</a:t>
            </a:r>
            <a:endParaRPr sz="3600" dirty="0">
              <a:solidFill>
                <a:srgbClr val="FFFFFF"/>
              </a:solidFill>
              <a:latin typeface="Nunito Sans ExtraLight" panose="020B0604020202020204" charset="0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67444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6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6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0" y="2156252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 smtClean="0">
                <a:solidFill>
                  <a:schemeClr val="bg1"/>
                </a:solidFill>
                <a:latin typeface="Nunito Sans ExtraLight" panose="020B0604020202020204" charset="0"/>
              </a:rPr>
              <a:t>Flag</a:t>
            </a:r>
            <a:endParaRPr lang="zh-TW" altLang="en-US" sz="4800" dirty="0">
              <a:solidFill>
                <a:schemeClr val="bg1"/>
              </a:solidFill>
              <a:latin typeface="Nunito Sans Extra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4338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2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3753" y="742950"/>
            <a:ext cx="3756493" cy="2503351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134" name="Google Shape;134;p22"/>
          <p:cNvSpPr txBox="1"/>
          <p:nvPr/>
        </p:nvSpPr>
        <p:spPr>
          <a:xfrm>
            <a:off x="2137437" y="3535024"/>
            <a:ext cx="4662391" cy="84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GB" sz="3600" dirty="0" smtClean="0">
                <a:solidFill>
                  <a:srgbClr val="FFFFFF"/>
                </a:solidFill>
                <a:latin typeface="Nunito Sans ExtraLight" panose="020B0604020202020204" charset="0"/>
                <a:ea typeface="Calibri"/>
                <a:cs typeface="Nirmala UI Semilight" panose="020B0402040204020203" pitchFamily="34" charset="0"/>
                <a:sym typeface="Calibri"/>
              </a:rPr>
              <a:t>After 1945</a:t>
            </a:r>
            <a:endParaRPr sz="3600" dirty="0">
              <a:solidFill>
                <a:srgbClr val="FFFFFF"/>
              </a:solidFill>
              <a:latin typeface="Nunito Sans ExtraLight" panose="020B0604020202020204" charset="0"/>
              <a:ea typeface="Calibri"/>
              <a:cs typeface="Nirmala UI Semilight" panose="020B0402040204020203" pitchFamily="34" charset="0"/>
              <a:sym typeface="Calibri"/>
            </a:endParaRPr>
          </a:p>
        </p:txBody>
      </p:sp>
      <p:pic>
        <p:nvPicPr>
          <p:cNvPr id="2050" name="Picture 2" descr="Coat of arms of Austria.sv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1999" y="1044625"/>
            <a:ext cx="1800000" cy="19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34;p22"/>
          <p:cNvSpPr txBox="1"/>
          <p:nvPr/>
        </p:nvSpPr>
        <p:spPr>
          <a:xfrm>
            <a:off x="2137436" y="3535023"/>
            <a:ext cx="4662391" cy="849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ctr"/>
            <a:r>
              <a:rPr lang="en-GB" sz="3600" dirty="0" smtClean="0">
                <a:solidFill>
                  <a:srgbClr val="FFFFFF"/>
                </a:solidFill>
                <a:latin typeface="Nunito Sans ExtraLight" panose="020B0604020202020204" charset="0"/>
                <a:ea typeface="Calibri"/>
                <a:cs typeface="Nirmala UI Semilight" panose="020B0402040204020203" pitchFamily="34" charset="0"/>
                <a:sym typeface="Calibri"/>
              </a:rPr>
              <a:t>Original</a:t>
            </a:r>
            <a:endParaRPr sz="3600" dirty="0">
              <a:solidFill>
                <a:srgbClr val="FFFFFF"/>
              </a:solidFill>
              <a:latin typeface="Nunito Sans ExtraLight" panose="020B0604020202020204" charset="0"/>
              <a:ea typeface="Calibri"/>
              <a:cs typeface="Nirmala UI Semilight" panose="020B040204020402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86578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4" grpId="0"/>
      <p:bldP spid="134" grpId="1"/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0" y="2156252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 smtClean="0">
                <a:solidFill>
                  <a:schemeClr val="bg1"/>
                </a:solidFill>
                <a:latin typeface="Nunito Sans ExtraLight" panose="020B0604020202020204" charset="0"/>
              </a:rPr>
              <a:t>History</a:t>
            </a:r>
            <a:endParaRPr lang="zh-TW" altLang="en-US" sz="4800" dirty="0">
              <a:solidFill>
                <a:schemeClr val="bg1"/>
              </a:solidFill>
              <a:latin typeface="Nunito Sans Extra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5702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群組 22"/>
          <p:cNvGrpSpPr/>
          <p:nvPr/>
        </p:nvGrpSpPr>
        <p:grpSpPr>
          <a:xfrm>
            <a:off x="883800" y="880496"/>
            <a:ext cx="7376400" cy="978574"/>
            <a:chOff x="883800" y="912300"/>
            <a:chExt cx="7376400" cy="978574"/>
          </a:xfrm>
        </p:grpSpPr>
        <p:sp>
          <p:nvSpPr>
            <p:cNvPr id="3" name="Rounded Rectangle 4"/>
            <p:cNvSpPr/>
            <p:nvPr/>
          </p:nvSpPr>
          <p:spPr>
            <a:xfrm>
              <a:off x="883800" y="912300"/>
              <a:ext cx="7376400" cy="97857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0" name="Rounded Rectangle 4"/>
            <p:cNvSpPr/>
            <p:nvPr/>
          </p:nvSpPr>
          <p:spPr>
            <a:xfrm>
              <a:off x="883800" y="912300"/>
              <a:ext cx="1035371" cy="978574"/>
            </a:xfrm>
            <a:prstGeom prst="roundRect">
              <a:avLst>
                <a:gd name="adj" fmla="val 2896"/>
              </a:avLst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1" name="Rounded Rectangle 4"/>
            <p:cNvSpPr/>
            <p:nvPr/>
          </p:nvSpPr>
          <p:spPr>
            <a:xfrm>
              <a:off x="1919171" y="1059680"/>
              <a:ext cx="2880000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Habsburg Em</a:t>
              </a: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pire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4" name="Rounded Rectangle 4"/>
            <p:cNvSpPr/>
            <p:nvPr/>
          </p:nvSpPr>
          <p:spPr>
            <a:xfrm>
              <a:off x="4799170" y="1059680"/>
              <a:ext cx="2998968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1526 ~ 1804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4" name="群組 23"/>
          <p:cNvGrpSpPr/>
          <p:nvPr/>
        </p:nvGrpSpPr>
        <p:grpSpPr>
          <a:xfrm>
            <a:off x="883800" y="2082463"/>
            <a:ext cx="7376400" cy="978574"/>
            <a:chOff x="883800" y="2082463"/>
            <a:chExt cx="7376400" cy="978574"/>
          </a:xfrm>
        </p:grpSpPr>
        <p:sp>
          <p:nvSpPr>
            <p:cNvPr id="15" name="Rounded Rectangle 4"/>
            <p:cNvSpPr/>
            <p:nvPr/>
          </p:nvSpPr>
          <p:spPr>
            <a:xfrm>
              <a:off x="883800" y="2082463"/>
              <a:ext cx="7376400" cy="97857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6" name="Rounded Rectangle 4"/>
            <p:cNvSpPr/>
            <p:nvPr/>
          </p:nvSpPr>
          <p:spPr>
            <a:xfrm>
              <a:off x="883800" y="2082463"/>
              <a:ext cx="1035371" cy="978574"/>
            </a:xfrm>
            <a:prstGeom prst="roundRect">
              <a:avLst>
                <a:gd name="adj" fmla="val 2896"/>
              </a:avLst>
            </a:prstGeom>
            <a:blipFill>
              <a:blip r:embed="rId4"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7" name="Rounded Rectangle 4"/>
            <p:cNvSpPr/>
            <p:nvPr/>
          </p:nvSpPr>
          <p:spPr>
            <a:xfrm>
              <a:off x="1919170" y="2229843"/>
              <a:ext cx="2880000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Austrian Empire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18" name="Rounded Rectangle 4"/>
            <p:cNvSpPr/>
            <p:nvPr/>
          </p:nvSpPr>
          <p:spPr>
            <a:xfrm>
              <a:off x="4799170" y="2229843"/>
              <a:ext cx="2998968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1804 ~ 1919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25" name="群組 24"/>
          <p:cNvGrpSpPr/>
          <p:nvPr/>
        </p:nvGrpSpPr>
        <p:grpSpPr>
          <a:xfrm>
            <a:off x="883799" y="3284430"/>
            <a:ext cx="7376350" cy="978574"/>
            <a:chOff x="883799" y="3252626"/>
            <a:chExt cx="7376350" cy="978574"/>
          </a:xfrm>
        </p:grpSpPr>
        <p:sp>
          <p:nvSpPr>
            <p:cNvPr id="19" name="Rounded Rectangle 4"/>
            <p:cNvSpPr/>
            <p:nvPr/>
          </p:nvSpPr>
          <p:spPr>
            <a:xfrm>
              <a:off x="883800" y="3252626"/>
              <a:ext cx="7376349" cy="97857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Rounded Rectangle 4"/>
            <p:cNvSpPr/>
            <p:nvPr/>
          </p:nvSpPr>
          <p:spPr>
            <a:xfrm>
              <a:off x="883799" y="3252626"/>
              <a:ext cx="1035371" cy="978574"/>
            </a:xfrm>
            <a:prstGeom prst="roundRect">
              <a:avLst>
                <a:gd name="adj" fmla="val 2896"/>
              </a:avLst>
            </a:prstGeom>
            <a:blipFill>
              <a:blip r:embed="rId5"/>
              <a:stretch>
                <a:fillRect/>
              </a:stretch>
            </a:blip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 algn="ctr">
                <a:lnSpc>
                  <a:spcPct val="150000"/>
                </a:lnSpc>
              </a:pP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Rounded Rectangle 4"/>
            <p:cNvSpPr/>
            <p:nvPr/>
          </p:nvSpPr>
          <p:spPr>
            <a:xfrm>
              <a:off x="1919171" y="3400006"/>
              <a:ext cx="2880000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Republic of Austria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Rounded Rectangle 4"/>
            <p:cNvSpPr/>
            <p:nvPr/>
          </p:nvSpPr>
          <p:spPr>
            <a:xfrm>
              <a:off x="4799170" y="3400006"/>
              <a:ext cx="2998968" cy="683814"/>
            </a:xfrm>
            <a:prstGeom prst="roundRect">
              <a:avLst>
                <a:gd name="adj" fmla="val 2896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36000">
                <a:lnSpc>
                  <a:spcPct val="150000"/>
                </a:lnSpc>
              </a:pPr>
              <a:r>
                <a:rPr lang="en-GB" sz="2400" dirty="0" smtClean="0">
                  <a:solidFill>
                    <a:schemeClr val="tx1"/>
                  </a:solidFill>
                  <a:latin typeface="Nunito Sans" panose="00000500000000000000" pitchFamily="2" charset="0"/>
                  <a:ea typeface="Roboto" panose="02000000000000000000" pitchFamily="2" charset="0"/>
                </a:rPr>
                <a:t>1919 ~ Nowadays</a:t>
              </a:r>
              <a:endParaRPr lang="en-GB" sz="2400" dirty="0" smtClean="0">
                <a:solidFill>
                  <a:schemeClr val="tx1"/>
                </a:solidFill>
                <a:latin typeface="Nunito Sans" panose="000005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46445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/>
          <p:cNvSpPr txBox="1"/>
          <p:nvPr/>
        </p:nvSpPr>
        <p:spPr>
          <a:xfrm>
            <a:off x="0" y="2156252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 smtClean="0">
                <a:solidFill>
                  <a:schemeClr val="bg1"/>
                </a:solidFill>
                <a:latin typeface="Nunito Sans ExtraLight" panose="020B0604020202020204" charset="0"/>
              </a:rPr>
              <a:t>Thank You.</a:t>
            </a:r>
            <a:endParaRPr lang="zh-TW" altLang="en-US" sz="4800" dirty="0">
              <a:solidFill>
                <a:schemeClr val="bg1"/>
              </a:solidFill>
              <a:latin typeface="Nunito Sans Extra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131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40</Words>
  <Application>Microsoft Office PowerPoint</Application>
  <PresentationFormat>如螢幕大小 (16:9)</PresentationFormat>
  <Paragraphs>16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6" baseType="lpstr">
      <vt:lpstr>Arial</vt:lpstr>
      <vt:lpstr>Nunito Sans</vt:lpstr>
      <vt:lpstr>Nirmala UI Semilight</vt:lpstr>
      <vt:lpstr>Nunito Sans ExtraLight</vt:lpstr>
      <vt:lpstr>Roboto</vt:lpstr>
      <vt:lpstr>Calibri</vt:lpstr>
      <vt:lpstr>Simple Light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Ling Tim</cp:lastModifiedBy>
  <cp:revision>34</cp:revision>
  <dcterms:modified xsi:type="dcterms:W3CDTF">2018-08-02T07:58:57Z</dcterms:modified>
</cp:coreProperties>
</file>